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718"/>
  </p:normalViewPr>
  <p:slideViewPr>
    <p:cSldViewPr snapToGrid="0" snapToObjects="1">
      <p:cViewPr varScale="1">
        <p:scale>
          <a:sx n="88" d="100"/>
          <a:sy n="88" d="100"/>
        </p:scale>
        <p:origin x="1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4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43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5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18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85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6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75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663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50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708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12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D1DC0-5651-134D-884C-FF45244ED914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5D1F3-CBEA-6845-8122-1EE9DF36B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7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180" y="0"/>
            <a:ext cx="7037639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180" y="2251474"/>
            <a:ext cx="5334000" cy="533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109163">
            <a:off x="870856" y="5707744"/>
            <a:ext cx="5018316" cy="12070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alphaModFix amt="49000"/>
          </a:blip>
          <a:stretch>
            <a:fillRect/>
          </a:stretch>
        </p:blipFill>
        <p:spPr>
          <a:xfrm>
            <a:off x="-2917372" y="-261256"/>
            <a:ext cx="15925251" cy="101957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700000">
            <a:off x="-5694148" y="6080027"/>
            <a:ext cx="11861800" cy="5676900"/>
          </a:xfrm>
          <a:prstGeom prst="rect">
            <a:avLst/>
          </a:prstGeom>
          <a:noFill/>
          <a:effectLst>
            <a:softEdge rad="431800"/>
          </a:effectLst>
        </p:spPr>
      </p:pic>
    </p:spTree>
    <p:extLst>
      <p:ext uri="{BB962C8B-B14F-4D97-AF65-F5344CB8AC3E}">
        <p14:creationId xmlns:p14="http://schemas.microsoft.com/office/powerpoint/2010/main" val="371590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1629" y="1132114"/>
            <a:ext cx="6858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372" y="1393370"/>
            <a:ext cx="1226457" cy="1226457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5286829" y="2006598"/>
            <a:ext cx="7137400" cy="0"/>
          </a:xfrm>
          <a:prstGeom prst="line">
            <a:avLst/>
          </a:prstGeom>
          <a:ln>
            <a:solidFill>
              <a:schemeClr val="bg1"/>
            </a:solidFill>
          </a:ln>
          <a:effectLst>
            <a:glow rad="139700">
              <a:srgbClr val="FF0000">
                <a:alpha val="40000"/>
              </a:srgb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801257" y="1901371"/>
            <a:ext cx="1259115" cy="0"/>
          </a:xfrm>
          <a:prstGeom prst="line">
            <a:avLst/>
          </a:prstGeom>
          <a:ln w="6350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461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John Fitzgerald</dc:creator>
  <cp:lastModifiedBy>Daniel John Fitzgerald</cp:lastModifiedBy>
  <cp:revision>4</cp:revision>
  <dcterms:created xsi:type="dcterms:W3CDTF">2015-11-24T07:28:00Z</dcterms:created>
  <dcterms:modified xsi:type="dcterms:W3CDTF">2015-11-24T08:18:05Z</dcterms:modified>
</cp:coreProperties>
</file>